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64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4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92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8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8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1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4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1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AD71-737F-4BEA-984D-8444751CC80A}" type="datetimeFigureOut">
              <a:rPr lang="cs-CZ" smtClean="0"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27DD-82D7-44C9-9F01-7D8694CD7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Geologické průzkumy v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RNDr. František Medřík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88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trov řezy zemníke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7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oto 1 - nářadí použité k hloubení půdní sond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0"/>
            <a:ext cx="459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55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lešná situace son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1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lešná poldr řez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7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lesna  labin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8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ertovka situa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0"/>
            <a:ext cx="4983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6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ertovka rybník řez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94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trov situace son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96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strov řezy hrází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313"/>
            <a:ext cx="9144000" cy="617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08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Předvádění na obrazovce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Geologické průzkumy v praxi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Geologické průzkumy v praxi</dc:title>
  <dc:creator>Fra</dc:creator>
  <cp:lastModifiedBy>Fra</cp:lastModifiedBy>
  <cp:revision>3</cp:revision>
  <dcterms:created xsi:type="dcterms:W3CDTF">2015-05-22T13:06:19Z</dcterms:created>
  <dcterms:modified xsi:type="dcterms:W3CDTF">2015-05-22T13:20:31Z</dcterms:modified>
</cp:coreProperties>
</file>